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0691813"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1" userDrawn="1">
          <p15:clr>
            <a:srgbClr val="A4A3A4"/>
          </p15:clr>
        </p15:guide>
        <p15:guide id="2" pos="3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970E"/>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1" autoAdjust="0"/>
    <p:restoredTop sz="94660"/>
  </p:normalViewPr>
  <p:slideViewPr>
    <p:cSldViewPr snapToGrid="0" showGuides="1">
      <p:cViewPr varScale="1">
        <p:scale>
          <a:sx n="158" d="100"/>
          <a:sy n="158" d="100"/>
        </p:scale>
        <p:origin x="156" y="204"/>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Back cover">
    <p:bg>
      <p:bgPr>
        <a:blipFill dpi="0" rotWithShape="1">
          <a:blip r:embed="rId2">
            <a:lum/>
          </a:blip>
          <a:srcRect/>
          <a:stretch>
            <a:fillRect l="-13000" r="-13000"/>
          </a:stretch>
        </a:blip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2526DFC1-84BA-4F22-9BCA-E04654453910}"/>
              </a:ext>
            </a:extLst>
          </p:cNvPr>
          <p:cNvSpPr/>
          <p:nvPr userDrawn="1"/>
        </p:nvSpPr>
        <p:spPr>
          <a:xfrm>
            <a:off x="525220" y="5176837"/>
            <a:ext cx="9655658" cy="238283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Text Placeholder 25">
            <a:extLst>
              <a:ext uri="{FF2B5EF4-FFF2-40B4-BE49-F238E27FC236}">
                <a16:creationId xmlns:a16="http://schemas.microsoft.com/office/drawing/2014/main" id="{BD6672A1-3CE8-44C4-9704-1909ED897DB3}"/>
              </a:ext>
            </a:extLst>
          </p:cNvPr>
          <p:cNvSpPr>
            <a:spLocks noGrp="1"/>
          </p:cNvSpPr>
          <p:nvPr>
            <p:ph type="body" sz="quarter" idx="15"/>
          </p:nvPr>
        </p:nvSpPr>
        <p:spPr>
          <a:xfrm>
            <a:off x="525220" y="5176837"/>
            <a:ext cx="4467468" cy="1516063"/>
          </a:xfrm>
          <a:prstGeom prst="rect">
            <a:avLst/>
          </a:prstGeom>
          <a:solidFill>
            <a:srgbClr val="FFFFFF"/>
          </a:solidFill>
        </p:spPr>
        <p:txBody>
          <a:bodyPr lIns="396000" tIns="468000" rIns="324000">
            <a:normAutofit/>
          </a:bodyPr>
          <a:lstStyle>
            <a:lvl1pPr marL="0" indent="0">
              <a:buNone/>
              <a:defRPr sz="1000"/>
            </a:lvl1pPr>
            <a:lvl2pPr marL="503971" indent="0">
              <a:buNone/>
              <a:defRPr/>
            </a:lvl2pPr>
            <a:lvl3pPr marL="1007943" indent="0">
              <a:buNone/>
              <a:defRPr/>
            </a:lvl3pPr>
            <a:lvl4pPr marL="1511914" indent="0">
              <a:buNone/>
              <a:defRPr/>
            </a:lvl4pPr>
            <a:lvl5pPr marL="2015886" indent="0">
              <a:buNone/>
              <a:defRPr/>
            </a:lvl5pPr>
          </a:lstStyle>
          <a:p>
            <a:pPr lvl="0"/>
            <a:r>
              <a:rPr lang="en-US" dirty="0"/>
              <a:t>Click to edit Master text styles</a:t>
            </a:r>
          </a:p>
        </p:txBody>
      </p:sp>
      <p:sp>
        <p:nvSpPr>
          <p:cNvPr id="16" name="Text Placeholder 15">
            <a:extLst>
              <a:ext uri="{FF2B5EF4-FFF2-40B4-BE49-F238E27FC236}">
                <a16:creationId xmlns:a16="http://schemas.microsoft.com/office/drawing/2014/main" id="{E0ADA6A3-22DB-44B3-B6BE-8C23759004EA}"/>
              </a:ext>
            </a:extLst>
          </p:cNvPr>
          <p:cNvSpPr>
            <a:spLocks noGrp="1"/>
          </p:cNvSpPr>
          <p:nvPr userDrawn="1">
            <p:ph type="body" sz="quarter" idx="12"/>
          </p:nvPr>
        </p:nvSpPr>
        <p:spPr>
          <a:xfrm>
            <a:off x="5691188" y="6381750"/>
            <a:ext cx="4182075" cy="370984"/>
          </a:xfrm>
          <a:prstGeom prst="rect">
            <a:avLst/>
          </a:prstGeom>
        </p:spPr>
        <p:txBody>
          <a:bodyPr lIns="0" tIns="0" rIns="0" bIns="0">
            <a:normAutofit/>
          </a:bodyPr>
          <a:lstStyle>
            <a:lvl1pPr marL="0" indent="0">
              <a:buNone/>
              <a:defRPr sz="1450"/>
            </a:lvl1pPr>
          </a:lstStyle>
          <a:p>
            <a:pPr lvl="0"/>
            <a:r>
              <a:rPr lang="en-US" dirty="0"/>
              <a:t>Click to edit Master text styles</a:t>
            </a:r>
          </a:p>
        </p:txBody>
      </p:sp>
      <p:pic>
        <p:nvPicPr>
          <p:cNvPr id="44" name="Picture 43">
            <a:extLst>
              <a:ext uri="{FF2B5EF4-FFF2-40B4-BE49-F238E27FC236}">
                <a16:creationId xmlns:a16="http://schemas.microsoft.com/office/drawing/2014/main" id="{4E9CAFDA-ED1C-4D78-95CE-F947C088A082}"/>
              </a:ext>
            </a:extLst>
          </p:cNvPr>
          <p:cNvPicPr>
            <a:picLocks noChangeAspect="1"/>
          </p:cNvPicPr>
          <p:nvPr userDrawn="1"/>
        </p:nvPicPr>
        <p:blipFill rotWithShape="1">
          <a:blip r:embed="rId3" cstate="email">
            <a:alphaModFix amt="20000"/>
            <a:extLst>
              <a:ext uri="{28A0092B-C50C-407E-A947-70E740481C1C}">
                <a14:useLocalDpi xmlns:a14="http://schemas.microsoft.com/office/drawing/2010/main"/>
              </a:ext>
            </a:extLst>
          </a:blip>
          <a:srcRect/>
          <a:stretch/>
        </p:blipFill>
        <p:spPr>
          <a:xfrm>
            <a:off x="9352878" y="5176837"/>
            <a:ext cx="828000" cy="718069"/>
          </a:xfrm>
          <a:prstGeom prst="rect">
            <a:avLst/>
          </a:prstGeom>
        </p:spPr>
      </p:pic>
      <p:pic>
        <p:nvPicPr>
          <p:cNvPr id="45" name="Picture 22" descr="45a2ea5d-78f9-41e0-a183-8a2aff4c9415@i04">
            <a:extLst>
              <a:ext uri="{FF2B5EF4-FFF2-40B4-BE49-F238E27FC236}">
                <a16:creationId xmlns:a16="http://schemas.microsoft.com/office/drawing/2014/main" id="{069C8062-ACEE-4582-ACC5-8D24B6DCD8A3}"/>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95482" y="6860355"/>
            <a:ext cx="1337382" cy="37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descr="45a2ea5d-78f9-41e0-a183-8a2aff4c9415@i04">
            <a:extLst>
              <a:ext uri="{FF2B5EF4-FFF2-40B4-BE49-F238E27FC236}">
                <a16:creationId xmlns:a16="http://schemas.microsoft.com/office/drawing/2014/main" id="{FFC97932-B974-410E-AEA4-AC7483C61DD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59438" y="6860355"/>
            <a:ext cx="1337382" cy="37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 Placeholder 15">
            <a:extLst>
              <a:ext uri="{FF2B5EF4-FFF2-40B4-BE49-F238E27FC236}">
                <a16:creationId xmlns:a16="http://schemas.microsoft.com/office/drawing/2014/main" id="{8F0773B9-1EA1-4899-9442-47E79CDBFDA7}"/>
              </a:ext>
            </a:extLst>
          </p:cNvPr>
          <p:cNvSpPr>
            <a:spLocks noGrp="1"/>
          </p:cNvSpPr>
          <p:nvPr>
            <p:ph type="body" sz="quarter" idx="16"/>
          </p:nvPr>
        </p:nvSpPr>
        <p:spPr>
          <a:xfrm>
            <a:off x="5691187" y="5645913"/>
            <a:ext cx="4182075" cy="718069"/>
          </a:xfrm>
          <a:prstGeom prst="rect">
            <a:avLst/>
          </a:prstGeom>
        </p:spPr>
        <p:txBody>
          <a:bodyPr lIns="0" tIns="0" rIns="0" bIns="0">
            <a:normAutofit/>
          </a:bodyPr>
          <a:lstStyle>
            <a:lvl1pPr marL="0" indent="0">
              <a:buNone/>
              <a:defRPr sz="2280"/>
            </a:lvl1pPr>
          </a:lstStyle>
          <a:p>
            <a:pPr lvl="0"/>
            <a:r>
              <a:rPr lang="en-US" dirty="0"/>
              <a:t>Click to edit Master text styles</a:t>
            </a:r>
          </a:p>
        </p:txBody>
      </p:sp>
      <p:sp>
        <p:nvSpPr>
          <p:cNvPr id="10" name="TextBox 9">
            <a:extLst>
              <a:ext uri="{FF2B5EF4-FFF2-40B4-BE49-F238E27FC236}">
                <a16:creationId xmlns:a16="http://schemas.microsoft.com/office/drawing/2014/main" id="{BD82533C-08C0-4943-A43D-BD6C2314086E}"/>
              </a:ext>
            </a:extLst>
          </p:cNvPr>
          <p:cNvSpPr txBox="1"/>
          <p:nvPr userDrawn="1"/>
        </p:nvSpPr>
        <p:spPr>
          <a:xfrm>
            <a:off x="3035300" y="7072978"/>
            <a:ext cx="1957388" cy="153888"/>
          </a:xfrm>
          <a:prstGeom prst="rect">
            <a:avLst/>
          </a:prstGeom>
          <a:noFill/>
        </p:spPr>
        <p:txBody>
          <a:bodyPr wrap="square" lIns="0" tIns="0" rIns="0" bIns="0" rtlCol="0">
            <a:spAutoFit/>
          </a:bodyPr>
          <a:lstStyle/>
          <a:p>
            <a:pPr algn="r"/>
            <a:r>
              <a:rPr lang="nb-NO" sz="1000" dirty="0">
                <a:solidFill>
                  <a:srgbClr val="F4970E"/>
                </a:solidFill>
              </a:rPr>
              <a:t>www.scatecsolar.com</a:t>
            </a:r>
          </a:p>
        </p:txBody>
      </p:sp>
    </p:spTree>
    <p:extLst>
      <p:ext uri="{BB962C8B-B14F-4D97-AF65-F5344CB8AC3E}">
        <p14:creationId xmlns:p14="http://schemas.microsoft.com/office/powerpoint/2010/main" val="1170386381"/>
      </p:ext>
    </p:extLst>
  </p:cSld>
  <p:clrMapOvr>
    <a:masterClrMapping/>
  </p:clrMapOvr>
  <p:extLst>
    <p:ext uri="{DCECCB84-F9BA-43D5-87BE-67443E8EF086}">
      <p15:sldGuideLst xmlns:p15="http://schemas.microsoft.com/office/powerpoint/2012/main">
        <p15:guide id="1" pos="3367"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 2 pages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E5BCEE81-68DC-48D2-81A6-36E4229C115F}"/>
              </a:ext>
            </a:extLst>
          </p:cNvPr>
          <p:cNvSpPr>
            <a:spLocks noGrp="1"/>
          </p:cNvSpPr>
          <p:nvPr>
            <p:ph type="body" sz="quarter" idx="10"/>
          </p:nvPr>
        </p:nvSpPr>
        <p:spPr>
          <a:xfrm>
            <a:off x="5741988" y="546100"/>
            <a:ext cx="4464050" cy="635000"/>
          </a:xfrm>
          <a:prstGeom prst="rect">
            <a:avLst/>
          </a:prstGeom>
        </p:spPr>
        <p:txBody>
          <a:bodyPr lIns="0" tIns="0" rIns="0" bIns="0"/>
          <a:lstStyle>
            <a:lvl1pPr marL="0" indent="0">
              <a:buNone/>
              <a:defRPr sz="2400">
                <a:latin typeface="+mj-lt"/>
              </a:defRPr>
            </a:lvl1pPr>
            <a:lvl2pPr marL="503971" indent="0">
              <a:buNone/>
              <a:defRPr sz="2400"/>
            </a:lvl2pPr>
            <a:lvl3pPr marL="1007943" indent="0">
              <a:buNone/>
              <a:defRPr sz="2400"/>
            </a:lvl3pPr>
            <a:lvl4pPr marL="1511914" indent="0">
              <a:buNone/>
              <a:defRPr sz="2400"/>
            </a:lvl4pPr>
            <a:lvl5pPr marL="2015886" indent="0">
              <a:buNone/>
              <a:defRPr sz="2400"/>
            </a:lvl5pPr>
          </a:lstStyle>
          <a:p>
            <a:pPr lvl="0"/>
            <a:r>
              <a:rPr lang="en-US" dirty="0"/>
              <a:t>Click to edit Master text styles</a:t>
            </a:r>
          </a:p>
        </p:txBody>
      </p:sp>
      <p:sp>
        <p:nvSpPr>
          <p:cNvPr id="2" name="Title 1"/>
          <p:cNvSpPr>
            <a:spLocks noGrp="1"/>
          </p:cNvSpPr>
          <p:nvPr>
            <p:ph type="title"/>
          </p:nvPr>
        </p:nvSpPr>
        <p:spPr>
          <a:xfrm>
            <a:off x="485775" y="539750"/>
            <a:ext cx="4464049" cy="774700"/>
          </a:xfrm>
          <a:prstGeom prst="rect">
            <a:avLst/>
          </a:prstGeom>
        </p:spPr>
        <p:txBody>
          <a:bodyPr lIns="0" tIns="0" rIns="0" bIns="0" anchor="t">
            <a:normAutofit/>
          </a:bodyPr>
          <a:lstStyle>
            <a:lvl1pPr>
              <a:defRPr sz="2400"/>
            </a:lvl1pPr>
          </a:lstStyle>
          <a:p>
            <a:r>
              <a:rPr lang="en-US" dirty="0"/>
              <a:t>Click to edit Master title style</a:t>
            </a:r>
          </a:p>
        </p:txBody>
      </p:sp>
      <p:sp>
        <p:nvSpPr>
          <p:cNvPr id="3" name="Text Placeholder 2"/>
          <p:cNvSpPr>
            <a:spLocks noGrp="1"/>
          </p:cNvSpPr>
          <p:nvPr>
            <p:ph type="body" idx="1"/>
          </p:nvPr>
        </p:nvSpPr>
        <p:spPr>
          <a:xfrm>
            <a:off x="485775" y="1326121"/>
            <a:ext cx="4464050"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4" name="Content Placeholder 3"/>
          <p:cNvSpPr>
            <a:spLocks noGrp="1"/>
          </p:cNvSpPr>
          <p:nvPr>
            <p:ph sz="half" idx="2"/>
          </p:nvPr>
        </p:nvSpPr>
        <p:spPr>
          <a:xfrm>
            <a:off x="485775" y="1643620"/>
            <a:ext cx="4464050" cy="5376305"/>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741987" y="1326121"/>
            <a:ext cx="4464051"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6" name="Content Placeholder 5"/>
          <p:cNvSpPr>
            <a:spLocks noGrp="1"/>
          </p:cNvSpPr>
          <p:nvPr>
            <p:ph sz="quarter" idx="4"/>
          </p:nvPr>
        </p:nvSpPr>
        <p:spPr>
          <a:xfrm>
            <a:off x="5741987" y="1643620"/>
            <a:ext cx="4464051" cy="5376305"/>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62001787"/>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7" userDrawn="1">
          <p15:clr>
            <a:srgbClr val="FBAE40"/>
          </p15:clr>
        </p15:guide>
        <p15:guide id="3" pos="306" userDrawn="1">
          <p15:clr>
            <a:srgbClr val="FBAE40"/>
          </p15:clr>
        </p15:guide>
        <p15:guide id="4" pos="6429" userDrawn="1">
          <p15:clr>
            <a:srgbClr val="FBAE40"/>
          </p15:clr>
        </p15:guide>
        <p15:guide id="5" pos="3617" userDrawn="1">
          <p15:clr>
            <a:srgbClr val="FBAE40"/>
          </p15:clr>
        </p15:guide>
        <p15:guide id="6" pos="3118" userDrawn="1">
          <p15:clr>
            <a:srgbClr val="FBAE40"/>
          </p15:clr>
        </p15:guide>
        <p15:guide id="7" orient="horz" pos="340" userDrawn="1">
          <p15:clr>
            <a:srgbClr val="FBAE40"/>
          </p15:clr>
        </p15:guide>
        <p15:guide id="8" orient="horz" pos="44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 - 2 pages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E5BCEE81-68DC-48D2-81A6-36E4229C115F}"/>
              </a:ext>
            </a:extLst>
          </p:cNvPr>
          <p:cNvSpPr>
            <a:spLocks noGrp="1"/>
          </p:cNvSpPr>
          <p:nvPr>
            <p:ph type="body" sz="quarter" idx="10"/>
          </p:nvPr>
        </p:nvSpPr>
        <p:spPr>
          <a:xfrm>
            <a:off x="5741988" y="546100"/>
            <a:ext cx="4464050" cy="635000"/>
          </a:xfrm>
          <a:prstGeom prst="rect">
            <a:avLst/>
          </a:prstGeom>
        </p:spPr>
        <p:txBody>
          <a:bodyPr lIns="0" tIns="0" rIns="0" bIns="0"/>
          <a:lstStyle>
            <a:lvl1pPr marL="0" indent="0">
              <a:buNone/>
              <a:defRPr sz="2400">
                <a:latin typeface="+mj-lt"/>
              </a:defRPr>
            </a:lvl1pPr>
            <a:lvl2pPr marL="503971" indent="0">
              <a:buNone/>
              <a:defRPr sz="2400"/>
            </a:lvl2pPr>
            <a:lvl3pPr marL="1007943" indent="0">
              <a:buNone/>
              <a:defRPr sz="2400"/>
            </a:lvl3pPr>
            <a:lvl4pPr marL="1511914" indent="0">
              <a:buNone/>
              <a:defRPr sz="2400"/>
            </a:lvl4pPr>
            <a:lvl5pPr marL="2015886" indent="0">
              <a:buNone/>
              <a:defRPr sz="2400"/>
            </a:lvl5pPr>
          </a:lstStyle>
          <a:p>
            <a:pPr lvl="0"/>
            <a:r>
              <a:rPr lang="en-US" dirty="0"/>
              <a:t>Click to edit Master text styles</a:t>
            </a:r>
          </a:p>
        </p:txBody>
      </p:sp>
      <p:sp>
        <p:nvSpPr>
          <p:cNvPr id="2" name="Title 1"/>
          <p:cNvSpPr>
            <a:spLocks noGrp="1"/>
          </p:cNvSpPr>
          <p:nvPr>
            <p:ph type="title"/>
          </p:nvPr>
        </p:nvSpPr>
        <p:spPr>
          <a:xfrm>
            <a:off x="485775" y="539750"/>
            <a:ext cx="4464049" cy="774700"/>
          </a:xfrm>
          <a:prstGeom prst="rect">
            <a:avLst/>
          </a:prstGeom>
        </p:spPr>
        <p:txBody>
          <a:bodyPr lIns="0" tIns="0" rIns="0" bIns="0" anchor="t">
            <a:normAutofit/>
          </a:bodyPr>
          <a:lstStyle>
            <a:lvl1pPr>
              <a:defRPr sz="2400"/>
            </a:lvl1pPr>
          </a:lstStyle>
          <a:p>
            <a:r>
              <a:rPr lang="en-US" dirty="0"/>
              <a:t>Click to edit Master title style</a:t>
            </a:r>
          </a:p>
        </p:txBody>
      </p:sp>
      <p:sp>
        <p:nvSpPr>
          <p:cNvPr id="3" name="Text Placeholder 2"/>
          <p:cNvSpPr>
            <a:spLocks noGrp="1"/>
          </p:cNvSpPr>
          <p:nvPr>
            <p:ph type="body" idx="1"/>
          </p:nvPr>
        </p:nvSpPr>
        <p:spPr>
          <a:xfrm>
            <a:off x="485775" y="1326121"/>
            <a:ext cx="4464050"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4" name="Content Placeholder 3"/>
          <p:cNvSpPr>
            <a:spLocks noGrp="1"/>
          </p:cNvSpPr>
          <p:nvPr>
            <p:ph sz="half" idx="2"/>
          </p:nvPr>
        </p:nvSpPr>
        <p:spPr>
          <a:xfrm>
            <a:off x="485775" y="1643620"/>
            <a:ext cx="4464050" cy="5376305"/>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741987" y="1326121"/>
            <a:ext cx="4464051"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8" name="Table Placeholder 7">
            <a:extLst>
              <a:ext uri="{FF2B5EF4-FFF2-40B4-BE49-F238E27FC236}">
                <a16:creationId xmlns:a16="http://schemas.microsoft.com/office/drawing/2014/main" id="{971C0A21-9DBD-4CC0-B845-50B16576271A}"/>
              </a:ext>
            </a:extLst>
          </p:cNvPr>
          <p:cNvSpPr>
            <a:spLocks noGrp="1"/>
          </p:cNvSpPr>
          <p:nvPr>
            <p:ph type="tbl" sz="quarter" idx="11"/>
          </p:nvPr>
        </p:nvSpPr>
        <p:spPr>
          <a:xfrm>
            <a:off x="5741988" y="1643063"/>
            <a:ext cx="4464050" cy="5370512"/>
          </a:xfrm>
          <a:prstGeom prst="rect">
            <a:avLst/>
          </a:prstGeom>
        </p:spPr>
        <p:txBody>
          <a:bodyPr bIns="504000" anchor="ctr"/>
          <a:lstStyle>
            <a:lvl1pPr marL="0" indent="0" algn="ctr">
              <a:buNone/>
              <a:defRPr sz="1000"/>
            </a:lvl1pPr>
          </a:lstStyle>
          <a:p>
            <a:endParaRPr lang="nb-NO" dirty="0"/>
          </a:p>
        </p:txBody>
      </p:sp>
    </p:spTree>
    <p:extLst>
      <p:ext uri="{BB962C8B-B14F-4D97-AF65-F5344CB8AC3E}">
        <p14:creationId xmlns:p14="http://schemas.microsoft.com/office/powerpoint/2010/main" val="1077359814"/>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guide id="3" pos="306">
          <p15:clr>
            <a:srgbClr val="FBAE40"/>
          </p15:clr>
        </p15:guide>
        <p15:guide id="4" pos="6429">
          <p15:clr>
            <a:srgbClr val="FBAE40"/>
          </p15:clr>
        </p15:guide>
        <p15:guide id="5" pos="3617">
          <p15:clr>
            <a:srgbClr val="FBAE40"/>
          </p15:clr>
        </p15:guide>
        <p15:guide id="6" pos="3118">
          <p15:clr>
            <a:srgbClr val="FBAE40"/>
          </p15:clr>
        </p15:guide>
        <p15:guide id="7" orient="horz" pos="340">
          <p15:clr>
            <a:srgbClr val="FBAE40"/>
          </p15:clr>
        </p15:guide>
        <p15:guide id="8" orient="horz" pos="442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 1 Image; 1 page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E5BCEE81-68DC-48D2-81A6-36E4229C115F}"/>
              </a:ext>
            </a:extLst>
          </p:cNvPr>
          <p:cNvSpPr>
            <a:spLocks noGrp="1"/>
          </p:cNvSpPr>
          <p:nvPr>
            <p:ph type="body" sz="quarter" idx="10"/>
          </p:nvPr>
        </p:nvSpPr>
        <p:spPr>
          <a:xfrm>
            <a:off x="5741988" y="546100"/>
            <a:ext cx="4464050" cy="635000"/>
          </a:xfrm>
          <a:prstGeom prst="rect">
            <a:avLst/>
          </a:prstGeom>
        </p:spPr>
        <p:txBody>
          <a:bodyPr lIns="0" tIns="0" rIns="0" bIns="0"/>
          <a:lstStyle>
            <a:lvl1pPr marL="0" indent="0">
              <a:buNone/>
              <a:defRPr sz="2400">
                <a:latin typeface="+mj-lt"/>
              </a:defRPr>
            </a:lvl1pPr>
            <a:lvl2pPr marL="503971" indent="0">
              <a:buNone/>
              <a:defRPr sz="2400"/>
            </a:lvl2pPr>
            <a:lvl3pPr marL="1007943" indent="0">
              <a:buNone/>
              <a:defRPr sz="2400"/>
            </a:lvl3pPr>
            <a:lvl4pPr marL="1511914" indent="0">
              <a:buNone/>
              <a:defRPr sz="2400"/>
            </a:lvl4pPr>
            <a:lvl5pPr marL="2015886" indent="0">
              <a:buNone/>
              <a:defRPr sz="2400"/>
            </a:lvl5pPr>
          </a:lstStyle>
          <a:p>
            <a:pPr lvl="0"/>
            <a:r>
              <a:rPr lang="en-US" dirty="0"/>
              <a:t>Click to edit Master text styles</a:t>
            </a:r>
          </a:p>
        </p:txBody>
      </p:sp>
      <p:sp>
        <p:nvSpPr>
          <p:cNvPr id="2" name="Title 1"/>
          <p:cNvSpPr>
            <a:spLocks noGrp="1"/>
          </p:cNvSpPr>
          <p:nvPr>
            <p:ph type="title"/>
          </p:nvPr>
        </p:nvSpPr>
        <p:spPr>
          <a:xfrm>
            <a:off x="485775" y="3959861"/>
            <a:ext cx="4464049" cy="774700"/>
          </a:xfrm>
          <a:prstGeom prst="rect">
            <a:avLst/>
          </a:prstGeom>
        </p:spPr>
        <p:txBody>
          <a:bodyPr lIns="0" tIns="0" rIns="0" bIns="0" anchor="t">
            <a:normAutofit/>
          </a:bodyPr>
          <a:lstStyle>
            <a:lvl1pPr>
              <a:defRPr sz="2400"/>
            </a:lvl1pPr>
          </a:lstStyle>
          <a:p>
            <a:r>
              <a:rPr lang="en-US" dirty="0"/>
              <a:t>Click to edit Master title style</a:t>
            </a:r>
          </a:p>
        </p:txBody>
      </p:sp>
      <p:sp>
        <p:nvSpPr>
          <p:cNvPr id="3" name="Text Placeholder 2"/>
          <p:cNvSpPr>
            <a:spLocks noGrp="1"/>
          </p:cNvSpPr>
          <p:nvPr>
            <p:ph type="body" idx="1"/>
          </p:nvPr>
        </p:nvSpPr>
        <p:spPr>
          <a:xfrm>
            <a:off x="485775" y="4746232"/>
            <a:ext cx="4464050"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4" name="Content Placeholder 3"/>
          <p:cNvSpPr>
            <a:spLocks noGrp="1"/>
          </p:cNvSpPr>
          <p:nvPr>
            <p:ph sz="half" idx="2"/>
          </p:nvPr>
        </p:nvSpPr>
        <p:spPr>
          <a:xfrm>
            <a:off x="485775" y="5063732"/>
            <a:ext cx="4464050" cy="1956193"/>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741987" y="1326121"/>
            <a:ext cx="4464051"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6" name="Content Placeholder 5"/>
          <p:cNvSpPr>
            <a:spLocks noGrp="1"/>
          </p:cNvSpPr>
          <p:nvPr>
            <p:ph sz="quarter" idx="4"/>
          </p:nvPr>
        </p:nvSpPr>
        <p:spPr>
          <a:xfrm>
            <a:off x="5741987" y="1643620"/>
            <a:ext cx="4464051" cy="5376305"/>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7">
            <a:extLst>
              <a:ext uri="{FF2B5EF4-FFF2-40B4-BE49-F238E27FC236}">
                <a16:creationId xmlns:a16="http://schemas.microsoft.com/office/drawing/2014/main" id="{138AF6A9-9C58-4F4D-A144-7593473F8AED}"/>
              </a:ext>
            </a:extLst>
          </p:cNvPr>
          <p:cNvSpPr>
            <a:spLocks noGrp="1"/>
          </p:cNvSpPr>
          <p:nvPr>
            <p:ph type="pic" sz="quarter" idx="11" hasCustomPrompt="1"/>
          </p:nvPr>
        </p:nvSpPr>
        <p:spPr>
          <a:xfrm>
            <a:off x="485775" y="539750"/>
            <a:ext cx="4464050" cy="3240088"/>
          </a:xfrm>
          <a:prstGeom prst="rect">
            <a:avLst/>
          </a:prstGeom>
          <a:solidFill>
            <a:schemeClr val="bg2"/>
          </a:solidFill>
        </p:spPr>
        <p:txBody>
          <a:bodyPr bIns="504000" anchor="ctr"/>
          <a:lstStyle>
            <a:lvl1pPr marL="0" indent="0" algn="ctr">
              <a:buNone/>
              <a:defRPr sz="1000"/>
            </a:lvl1pPr>
          </a:lstStyle>
          <a:p>
            <a:r>
              <a:rPr lang="nb-NO" dirty="0"/>
              <a:t>Insert picture</a:t>
            </a:r>
          </a:p>
        </p:txBody>
      </p:sp>
    </p:spTree>
    <p:extLst>
      <p:ext uri="{BB962C8B-B14F-4D97-AF65-F5344CB8AC3E}">
        <p14:creationId xmlns:p14="http://schemas.microsoft.com/office/powerpoint/2010/main" val="32369186"/>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guide id="3" pos="306">
          <p15:clr>
            <a:srgbClr val="FBAE40"/>
          </p15:clr>
        </p15:guide>
        <p15:guide id="4" pos="6429">
          <p15:clr>
            <a:srgbClr val="FBAE40"/>
          </p15:clr>
        </p15:guide>
        <p15:guide id="5" pos="3617">
          <p15:clr>
            <a:srgbClr val="FBAE40"/>
          </p15:clr>
        </p15:guide>
        <p15:guide id="6" pos="3118">
          <p15:clr>
            <a:srgbClr val="FBAE40"/>
          </p15:clr>
        </p15:guide>
        <p15:guide id="7" orient="horz" pos="340">
          <p15:clr>
            <a:srgbClr val="FBAE40"/>
          </p15:clr>
        </p15:guide>
        <p15:guide id="8" orient="horz" pos="442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 3 Images; 1 page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E5BCEE81-68DC-48D2-81A6-36E4229C115F}"/>
              </a:ext>
            </a:extLst>
          </p:cNvPr>
          <p:cNvSpPr>
            <a:spLocks noGrp="1"/>
          </p:cNvSpPr>
          <p:nvPr>
            <p:ph type="body" sz="quarter" idx="10"/>
          </p:nvPr>
        </p:nvSpPr>
        <p:spPr>
          <a:xfrm>
            <a:off x="5741988" y="546100"/>
            <a:ext cx="4464050" cy="635000"/>
          </a:xfrm>
          <a:prstGeom prst="rect">
            <a:avLst/>
          </a:prstGeom>
        </p:spPr>
        <p:txBody>
          <a:bodyPr lIns="0" tIns="0" rIns="0" bIns="0"/>
          <a:lstStyle>
            <a:lvl1pPr marL="0" indent="0">
              <a:buNone/>
              <a:defRPr sz="2400">
                <a:latin typeface="+mj-lt"/>
              </a:defRPr>
            </a:lvl1pPr>
            <a:lvl2pPr marL="503971" indent="0">
              <a:buNone/>
              <a:defRPr sz="2400"/>
            </a:lvl2pPr>
            <a:lvl3pPr marL="1007943" indent="0">
              <a:buNone/>
              <a:defRPr sz="2400"/>
            </a:lvl3pPr>
            <a:lvl4pPr marL="1511914" indent="0">
              <a:buNone/>
              <a:defRPr sz="2400"/>
            </a:lvl4pPr>
            <a:lvl5pPr marL="2015886" indent="0">
              <a:buNone/>
              <a:defRPr sz="2400"/>
            </a:lvl5pPr>
          </a:lstStyle>
          <a:p>
            <a:pPr lvl="0"/>
            <a:r>
              <a:rPr lang="en-US" dirty="0"/>
              <a:t>Click to edit Master text styles</a:t>
            </a:r>
          </a:p>
        </p:txBody>
      </p:sp>
      <p:sp>
        <p:nvSpPr>
          <p:cNvPr id="2" name="Title 1"/>
          <p:cNvSpPr>
            <a:spLocks noGrp="1"/>
          </p:cNvSpPr>
          <p:nvPr>
            <p:ph type="title"/>
          </p:nvPr>
        </p:nvSpPr>
        <p:spPr>
          <a:xfrm>
            <a:off x="485775" y="3959861"/>
            <a:ext cx="4464049" cy="774700"/>
          </a:xfrm>
          <a:prstGeom prst="rect">
            <a:avLst/>
          </a:prstGeom>
        </p:spPr>
        <p:txBody>
          <a:bodyPr lIns="0" tIns="0" rIns="0" bIns="0" anchor="t">
            <a:normAutofit/>
          </a:bodyPr>
          <a:lstStyle>
            <a:lvl1pPr>
              <a:defRPr sz="2400"/>
            </a:lvl1pPr>
          </a:lstStyle>
          <a:p>
            <a:r>
              <a:rPr lang="en-US" dirty="0"/>
              <a:t>Click to edit Master title style</a:t>
            </a:r>
          </a:p>
        </p:txBody>
      </p:sp>
      <p:sp>
        <p:nvSpPr>
          <p:cNvPr id="3" name="Text Placeholder 2"/>
          <p:cNvSpPr>
            <a:spLocks noGrp="1"/>
          </p:cNvSpPr>
          <p:nvPr>
            <p:ph type="body" idx="1"/>
          </p:nvPr>
        </p:nvSpPr>
        <p:spPr>
          <a:xfrm>
            <a:off x="485775" y="4746232"/>
            <a:ext cx="4464050"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4" name="Content Placeholder 3"/>
          <p:cNvSpPr>
            <a:spLocks noGrp="1"/>
          </p:cNvSpPr>
          <p:nvPr>
            <p:ph sz="half" idx="2"/>
          </p:nvPr>
        </p:nvSpPr>
        <p:spPr>
          <a:xfrm>
            <a:off x="485775" y="5063732"/>
            <a:ext cx="4464050" cy="1956193"/>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741987" y="1326121"/>
            <a:ext cx="4464051" cy="305829"/>
          </a:xfrm>
          <a:prstGeom prst="rect">
            <a:avLst/>
          </a:prstGeom>
        </p:spPr>
        <p:txBody>
          <a:bodyPr lIns="0" tIns="0" rIns="0" bIns="0" anchor="t"/>
          <a:lstStyle>
            <a:lvl1pPr marL="0" indent="0">
              <a:buNone/>
              <a:defRPr sz="1400" b="1">
                <a:solidFill>
                  <a:srgbClr val="F4970E"/>
                </a:solidFill>
              </a:defRPr>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dirty="0"/>
              <a:t>Click to edit Master text styles</a:t>
            </a:r>
          </a:p>
        </p:txBody>
      </p:sp>
      <p:sp>
        <p:nvSpPr>
          <p:cNvPr id="6" name="Content Placeholder 5"/>
          <p:cNvSpPr>
            <a:spLocks noGrp="1"/>
          </p:cNvSpPr>
          <p:nvPr>
            <p:ph sz="quarter" idx="4"/>
          </p:nvPr>
        </p:nvSpPr>
        <p:spPr>
          <a:xfrm>
            <a:off x="5741987" y="1643620"/>
            <a:ext cx="4464051" cy="5376305"/>
          </a:xfrm>
          <a:prstGeom prst="rect">
            <a:avLst/>
          </a:prstGeom>
        </p:spPr>
        <p:txBody>
          <a:bodyPr lIns="0" tIns="0" rIns="0" bIns="0" anchor="t">
            <a:normAutofit/>
          </a:bodyPr>
          <a:lstStyle>
            <a:lvl1pPr marL="180000" indent="-180000">
              <a:defRPr sz="1600"/>
            </a:lvl1pPr>
            <a:lvl2pPr marL="360000" indent="-180000">
              <a:defRPr sz="1400"/>
            </a:lvl2pPr>
            <a:lvl3pPr marL="540000" indent="-180000">
              <a:defRPr sz="1200"/>
            </a:lvl3pPr>
            <a:lvl4pPr marL="720000" indent="-180000">
              <a:defRPr sz="1100"/>
            </a:lvl4pPr>
            <a:lvl5pPr marL="900000" indent="-180000">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7">
            <a:extLst>
              <a:ext uri="{FF2B5EF4-FFF2-40B4-BE49-F238E27FC236}">
                <a16:creationId xmlns:a16="http://schemas.microsoft.com/office/drawing/2014/main" id="{138AF6A9-9C58-4F4D-A144-7593473F8AED}"/>
              </a:ext>
            </a:extLst>
          </p:cNvPr>
          <p:cNvSpPr>
            <a:spLocks noGrp="1"/>
          </p:cNvSpPr>
          <p:nvPr>
            <p:ph type="pic" sz="quarter" idx="11" hasCustomPrompt="1"/>
          </p:nvPr>
        </p:nvSpPr>
        <p:spPr>
          <a:xfrm>
            <a:off x="2753825" y="546100"/>
            <a:ext cx="2196000" cy="1584000"/>
          </a:xfrm>
          <a:prstGeom prst="rect">
            <a:avLst/>
          </a:prstGeom>
          <a:solidFill>
            <a:schemeClr val="bg2"/>
          </a:solidFill>
        </p:spPr>
        <p:txBody>
          <a:bodyPr bIns="504000" anchor="ctr"/>
          <a:lstStyle>
            <a:lvl1pPr marL="0" indent="0" algn="ctr">
              <a:buNone/>
              <a:defRPr sz="1000"/>
            </a:lvl1pPr>
          </a:lstStyle>
          <a:p>
            <a:r>
              <a:rPr lang="nb-NO" dirty="0"/>
              <a:t>Insert picture</a:t>
            </a:r>
          </a:p>
        </p:txBody>
      </p:sp>
      <p:sp>
        <p:nvSpPr>
          <p:cNvPr id="9" name="Picture Placeholder 8">
            <a:extLst>
              <a:ext uri="{FF2B5EF4-FFF2-40B4-BE49-F238E27FC236}">
                <a16:creationId xmlns:a16="http://schemas.microsoft.com/office/drawing/2014/main" id="{3BDE5DA7-B056-4A1F-9E83-022EEE06BBC2}"/>
              </a:ext>
            </a:extLst>
          </p:cNvPr>
          <p:cNvSpPr>
            <a:spLocks noGrp="1"/>
          </p:cNvSpPr>
          <p:nvPr>
            <p:ph type="pic" sz="quarter" idx="12" hasCustomPrompt="1"/>
          </p:nvPr>
        </p:nvSpPr>
        <p:spPr>
          <a:xfrm>
            <a:off x="485775" y="546100"/>
            <a:ext cx="2196000" cy="2374900"/>
          </a:xfrm>
          <a:prstGeom prst="rect">
            <a:avLst/>
          </a:prstGeom>
          <a:solidFill>
            <a:schemeClr val="bg2"/>
          </a:solidFill>
          <a:ln>
            <a:noFill/>
          </a:ln>
        </p:spPr>
        <p:txBody>
          <a:bodyPr bIns="504000" anchor="ctr"/>
          <a:lstStyle>
            <a:lvl1pPr marL="0" indent="0" algn="ctr">
              <a:buNone/>
              <a:defRPr sz="1000"/>
            </a:lvl1pPr>
          </a:lstStyle>
          <a:p>
            <a:r>
              <a:rPr lang="nb-NO" dirty="0"/>
              <a:t>Insert picture</a:t>
            </a:r>
          </a:p>
        </p:txBody>
      </p:sp>
      <p:sp>
        <p:nvSpPr>
          <p:cNvPr id="11" name="Text Placeholder 10">
            <a:extLst>
              <a:ext uri="{FF2B5EF4-FFF2-40B4-BE49-F238E27FC236}">
                <a16:creationId xmlns:a16="http://schemas.microsoft.com/office/drawing/2014/main" id="{B7BD3836-9C87-422A-AE26-C70638020EDD}"/>
              </a:ext>
            </a:extLst>
          </p:cNvPr>
          <p:cNvSpPr>
            <a:spLocks noGrp="1"/>
          </p:cNvSpPr>
          <p:nvPr>
            <p:ph type="body" sz="quarter" idx="13"/>
          </p:nvPr>
        </p:nvSpPr>
        <p:spPr>
          <a:xfrm>
            <a:off x="485775" y="3070204"/>
            <a:ext cx="2195513" cy="709634"/>
          </a:xfrm>
          <a:prstGeom prst="rect">
            <a:avLst/>
          </a:prstGeom>
          <a:ln>
            <a:noFill/>
          </a:ln>
        </p:spPr>
        <p:txBody>
          <a:bodyPr lIns="0" tIns="0" rIns="0" bIns="0">
            <a:normAutofit/>
          </a:bodyPr>
          <a:lstStyle>
            <a:lvl1pPr marL="0" indent="0">
              <a:buNone/>
              <a:defRPr sz="900"/>
            </a:lvl1pPr>
            <a:lvl2pPr marL="503971" indent="0">
              <a:buNone/>
              <a:defRPr sz="1000"/>
            </a:lvl2pPr>
            <a:lvl3pPr marL="1007943" indent="0">
              <a:buNone/>
              <a:defRPr sz="1000"/>
            </a:lvl3pPr>
            <a:lvl4pPr marL="1511914" indent="0">
              <a:buNone/>
              <a:defRPr sz="1000"/>
            </a:lvl4pPr>
            <a:lvl5pPr marL="2015886" indent="0">
              <a:buNone/>
              <a:defRPr sz="1000"/>
            </a:lvl5pPr>
          </a:lstStyle>
          <a:p>
            <a:pPr lvl="0"/>
            <a:r>
              <a:rPr lang="en-US" dirty="0"/>
              <a:t>Click to edit Master text styles</a:t>
            </a:r>
          </a:p>
        </p:txBody>
      </p:sp>
      <p:sp>
        <p:nvSpPr>
          <p:cNvPr id="14" name="Picture Placeholder 13">
            <a:extLst>
              <a:ext uri="{FF2B5EF4-FFF2-40B4-BE49-F238E27FC236}">
                <a16:creationId xmlns:a16="http://schemas.microsoft.com/office/drawing/2014/main" id="{2B24CD73-83ED-487A-B8A3-5EF7B091AACA}"/>
              </a:ext>
            </a:extLst>
          </p:cNvPr>
          <p:cNvSpPr>
            <a:spLocks noGrp="1"/>
          </p:cNvSpPr>
          <p:nvPr>
            <p:ph type="pic" sz="quarter" idx="14" hasCustomPrompt="1"/>
          </p:nvPr>
        </p:nvSpPr>
        <p:spPr>
          <a:xfrm>
            <a:off x="2753825" y="2195838"/>
            <a:ext cx="2196000" cy="1584000"/>
          </a:xfrm>
          <a:prstGeom prst="rect">
            <a:avLst/>
          </a:prstGeom>
          <a:solidFill>
            <a:schemeClr val="bg2"/>
          </a:solidFill>
        </p:spPr>
        <p:txBody>
          <a:bodyPr bIns="504000" anchor="ctr"/>
          <a:lstStyle>
            <a:lvl1pPr marL="0" indent="0" algn="ctr">
              <a:buNone/>
              <a:defRPr sz="1000"/>
            </a:lvl1pPr>
          </a:lstStyle>
          <a:p>
            <a:r>
              <a:rPr lang="nb-NO" dirty="0"/>
              <a:t>Insert picture</a:t>
            </a:r>
          </a:p>
        </p:txBody>
      </p:sp>
    </p:spTree>
    <p:extLst>
      <p:ext uri="{BB962C8B-B14F-4D97-AF65-F5344CB8AC3E}">
        <p14:creationId xmlns:p14="http://schemas.microsoft.com/office/powerpoint/2010/main" val="1870974911"/>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guide id="3" pos="306">
          <p15:clr>
            <a:srgbClr val="FBAE40"/>
          </p15:clr>
        </p15:guide>
        <p15:guide id="4" pos="6429">
          <p15:clr>
            <a:srgbClr val="FBAE40"/>
          </p15:clr>
        </p15:guide>
        <p15:guide id="5" pos="3617">
          <p15:clr>
            <a:srgbClr val="FBAE40"/>
          </p15:clr>
        </p15:guide>
        <p15:guide id="6" pos="3118">
          <p15:clr>
            <a:srgbClr val="FBAE40"/>
          </p15:clr>
        </p15:guide>
        <p15:guide id="7" orient="horz" pos="340">
          <p15:clr>
            <a:srgbClr val="FBAE40"/>
          </p15:clr>
        </p15:guide>
        <p15:guide id="8" orient="horz" pos="4422">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1476248"/>
      </p:ext>
    </p:extLst>
  </p:cSld>
  <p:clrMap bg1="lt1" tx1="dk1" bg2="lt2" tx2="dk2" accent1="accent1" accent2="accent2" accent3="accent3" accent4="accent4" accent5="accent5" accent6="accent6" hlink="hlink" folHlink="folHlink"/>
  <p:sldLayoutIdLst>
    <p:sldLayoutId id="2147483672" r:id="rId1"/>
    <p:sldLayoutId id="2147483665" r:id="rId2"/>
    <p:sldLayoutId id="2147483675" r:id="rId3"/>
    <p:sldLayoutId id="2147483673" r:id="rId4"/>
    <p:sldLayoutId id="2147483674" r:id="rId5"/>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72A3C9D-3D4C-42EB-96C6-A94521B8C911}"/>
              </a:ext>
            </a:extLst>
          </p:cNvPr>
          <p:cNvSpPr>
            <a:spLocks noGrp="1"/>
          </p:cNvSpPr>
          <p:nvPr>
            <p:ph type="body" sz="quarter" idx="15"/>
          </p:nvPr>
        </p:nvSpPr>
        <p:spPr/>
        <p:txBody>
          <a:bodyPr/>
          <a:lstStyle/>
          <a:p>
            <a:endParaRPr lang="nb-NO"/>
          </a:p>
        </p:txBody>
      </p:sp>
      <p:sp>
        <p:nvSpPr>
          <p:cNvPr id="3" name="Text Placeholder 2">
            <a:extLst>
              <a:ext uri="{FF2B5EF4-FFF2-40B4-BE49-F238E27FC236}">
                <a16:creationId xmlns:a16="http://schemas.microsoft.com/office/drawing/2014/main" id="{10CB211C-A794-4DA6-AB17-1106814A2A81}"/>
              </a:ext>
            </a:extLst>
          </p:cNvPr>
          <p:cNvSpPr>
            <a:spLocks noGrp="1"/>
          </p:cNvSpPr>
          <p:nvPr>
            <p:ph type="body" sz="quarter" idx="12"/>
          </p:nvPr>
        </p:nvSpPr>
        <p:spPr/>
        <p:txBody>
          <a:bodyPr/>
          <a:lstStyle/>
          <a:p>
            <a:endParaRPr lang="nb-NO"/>
          </a:p>
        </p:txBody>
      </p:sp>
      <p:sp>
        <p:nvSpPr>
          <p:cNvPr id="5" name="Text Placeholder 4">
            <a:extLst>
              <a:ext uri="{FF2B5EF4-FFF2-40B4-BE49-F238E27FC236}">
                <a16:creationId xmlns:a16="http://schemas.microsoft.com/office/drawing/2014/main" id="{BEBC4D6A-1652-479A-8CEE-98EFB8F08803}"/>
              </a:ext>
            </a:extLst>
          </p:cNvPr>
          <p:cNvSpPr>
            <a:spLocks noGrp="1"/>
          </p:cNvSpPr>
          <p:nvPr>
            <p:ph type="body" sz="quarter" idx="16"/>
          </p:nvPr>
        </p:nvSpPr>
        <p:spPr/>
        <p:txBody>
          <a:bodyPr/>
          <a:lstStyle/>
          <a:p>
            <a:endParaRPr lang="nb-NO"/>
          </a:p>
        </p:txBody>
      </p:sp>
    </p:spTree>
    <p:extLst>
      <p:ext uri="{BB962C8B-B14F-4D97-AF65-F5344CB8AC3E}">
        <p14:creationId xmlns:p14="http://schemas.microsoft.com/office/powerpoint/2010/main" val="3637180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a:extLst>
              <a:ext uri="{FF2B5EF4-FFF2-40B4-BE49-F238E27FC236}">
                <a16:creationId xmlns:a16="http://schemas.microsoft.com/office/drawing/2014/main" id="{8019DE33-961B-4CEB-8060-CC7C4724DDD3}"/>
              </a:ext>
            </a:extLst>
          </p:cNvPr>
          <p:cNvSpPr>
            <a:spLocks noGrp="1"/>
          </p:cNvSpPr>
          <p:nvPr>
            <p:ph type="body" sz="quarter" idx="10"/>
          </p:nvPr>
        </p:nvSpPr>
        <p:spPr/>
        <p:txBody>
          <a:bodyPr/>
          <a:lstStyle/>
          <a:p>
            <a:endParaRPr lang="nb-NO"/>
          </a:p>
        </p:txBody>
      </p:sp>
      <p:sp>
        <p:nvSpPr>
          <p:cNvPr id="35" name="Title 34">
            <a:extLst>
              <a:ext uri="{FF2B5EF4-FFF2-40B4-BE49-F238E27FC236}">
                <a16:creationId xmlns:a16="http://schemas.microsoft.com/office/drawing/2014/main" id="{2F3FD011-744F-4B48-A7D3-79AE92EF01A2}"/>
              </a:ext>
            </a:extLst>
          </p:cNvPr>
          <p:cNvSpPr>
            <a:spLocks noGrp="1"/>
          </p:cNvSpPr>
          <p:nvPr>
            <p:ph type="title"/>
          </p:nvPr>
        </p:nvSpPr>
        <p:spPr/>
        <p:txBody>
          <a:bodyPr/>
          <a:lstStyle/>
          <a:p>
            <a:endParaRPr lang="nb-NO"/>
          </a:p>
        </p:txBody>
      </p:sp>
      <p:sp>
        <p:nvSpPr>
          <p:cNvPr id="36" name="Text Placeholder 35">
            <a:extLst>
              <a:ext uri="{FF2B5EF4-FFF2-40B4-BE49-F238E27FC236}">
                <a16:creationId xmlns:a16="http://schemas.microsoft.com/office/drawing/2014/main" id="{DECE34C4-61B3-4134-BE7F-6E213D59D51C}"/>
              </a:ext>
            </a:extLst>
          </p:cNvPr>
          <p:cNvSpPr>
            <a:spLocks noGrp="1"/>
          </p:cNvSpPr>
          <p:nvPr>
            <p:ph type="body" idx="1"/>
          </p:nvPr>
        </p:nvSpPr>
        <p:spPr/>
        <p:txBody>
          <a:bodyPr/>
          <a:lstStyle/>
          <a:p>
            <a:endParaRPr lang="nb-NO"/>
          </a:p>
        </p:txBody>
      </p:sp>
      <p:sp>
        <p:nvSpPr>
          <p:cNvPr id="37" name="Text Placeholder 36">
            <a:extLst>
              <a:ext uri="{FF2B5EF4-FFF2-40B4-BE49-F238E27FC236}">
                <a16:creationId xmlns:a16="http://schemas.microsoft.com/office/drawing/2014/main" id="{D66A2C58-86AC-4092-83D5-D3442AA9E71A}"/>
              </a:ext>
            </a:extLst>
          </p:cNvPr>
          <p:cNvSpPr>
            <a:spLocks noGrp="1"/>
          </p:cNvSpPr>
          <p:nvPr>
            <p:ph type="body" sz="quarter" idx="3"/>
          </p:nvPr>
        </p:nvSpPr>
        <p:spPr/>
        <p:txBody>
          <a:bodyPr/>
          <a:lstStyle/>
          <a:p>
            <a:endParaRPr lang="nb-NO"/>
          </a:p>
        </p:txBody>
      </p:sp>
      <p:sp>
        <p:nvSpPr>
          <p:cNvPr id="40" name="Picture Placeholder 39">
            <a:extLst>
              <a:ext uri="{FF2B5EF4-FFF2-40B4-BE49-F238E27FC236}">
                <a16:creationId xmlns:a16="http://schemas.microsoft.com/office/drawing/2014/main" id="{99DDCD49-9905-44D2-B572-4B2C20B091C2}"/>
              </a:ext>
            </a:extLst>
          </p:cNvPr>
          <p:cNvSpPr>
            <a:spLocks noGrp="1"/>
          </p:cNvSpPr>
          <p:nvPr>
            <p:ph type="pic" sz="quarter" idx="11"/>
          </p:nvPr>
        </p:nvSpPr>
        <p:spPr/>
      </p:sp>
      <p:sp>
        <p:nvSpPr>
          <p:cNvPr id="41" name="Picture Placeholder 40">
            <a:extLst>
              <a:ext uri="{FF2B5EF4-FFF2-40B4-BE49-F238E27FC236}">
                <a16:creationId xmlns:a16="http://schemas.microsoft.com/office/drawing/2014/main" id="{A1683A4C-689C-4730-AA16-BE9C691538B6}"/>
              </a:ext>
            </a:extLst>
          </p:cNvPr>
          <p:cNvSpPr>
            <a:spLocks noGrp="1"/>
          </p:cNvSpPr>
          <p:nvPr>
            <p:ph type="pic" sz="quarter" idx="12"/>
          </p:nvPr>
        </p:nvSpPr>
        <p:spPr/>
      </p:sp>
      <p:sp>
        <p:nvSpPr>
          <p:cNvPr id="42" name="Text Placeholder 41">
            <a:extLst>
              <a:ext uri="{FF2B5EF4-FFF2-40B4-BE49-F238E27FC236}">
                <a16:creationId xmlns:a16="http://schemas.microsoft.com/office/drawing/2014/main" id="{5E76E157-5F0E-40B4-BFFC-972A1CEA62C8}"/>
              </a:ext>
            </a:extLst>
          </p:cNvPr>
          <p:cNvSpPr>
            <a:spLocks noGrp="1"/>
          </p:cNvSpPr>
          <p:nvPr>
            <p:ph type="body" sz="quarter" idx="13"/>
          </p:nvPr>
        </p:nvSpPr>
        <p:spPr/>
        <p:txBody>
          <a:bodyPr/>
          <a:lstStyle/>
          <a:p>
            <a:endParaRPr lang="nb-NO"/>
          </a:p>
        </p:txBody>
      </p:sp>
      <p:sp>
        <p:nvSpPr>
          <p:cNvPr id="43" name="Picture Placeholder 42">
            <a:extLst>
              <a:ext uri="{FF2B5EF4-FFF2-40B4-BE49-F238E27FC236}">
                <a16:creationId xmlns:a16="http://schemas.microsoft.com/office/drawing/2014/main" id="{6BBD85AF-4FA2-41F9-B041-94EAFE3CAA76}"/>
              </a:ext>
            </a:extLst>
          </p:cNvPr>
          <p:cNvSpPr>
            <a:spLocks noGrp="1"/>
          </p:cNvSpPr>
          <p:nvPr>
            <p:ph type="pic" sz="quarter" idx="14"/>
          </p:nvPr>
        </p:nvSpPr>
        <p:spPr/>
      </p:sp>
      <p:sp>
        <p:nvSpPr>
          <p:cNvPr id="45" name="Content Placeholder 44">
            <a:extLst>
              <a:ext uri="{FF2B5EF4-FFF2-40B4-BE49-F238E27FC236}">
                <a16:creationId xmlns:a16="http://schemas.microsoft.com/office/drawing/2014/main" id="{3BC73139-256B-4718-BB7A-ECC4AFFC49CA}"/>
              </a:ext>
            </a:extLst>
          </p:cNvPr>
          <p:cNvSpPr>
            <a:spLocks noGrp="1"/>
          </p:cNvSpPr>
          <p:nvPr>
            <p:ph sz="half" idx="2"/>
          </p:nvPr>
        </p:nvSpPr>
        <p:spPr/>
        <p:txBody>
          <a:bodyPr/>
          <a:lstStyle/>
          <a:p>
            <a:endParaRPr lang="nb-NO"/>
          </a:p>
        </p:txBody>
      </p:sp>
      <p:graphicFrame>
        <p:nvGraphicFramePr>
          <p:cNvPr id="46" name="Table Placeholder 24">
            <a:extLst>
              <a:ext uri="{FF2B5EF4-FFF2-40B4-BE49-F238E27FC236}">
                <a16:creationId xmlns:a16="http://schemas.microsoft.com/office/drawing/2014/main" id="{AA818430-4C80-4E84-8D92-D21B58BAE3D2}"/>
              </a:ext>
            </a:extLst>
          </p:cNvPr>
          <p:cNvGraphicFramePr>
            <a:graphicFrameLocks/>
          </p:cNvGraphicFramePr>
          <p:nvPr>
            <p:extLst>
              <p:ext uri="{D42A27DB-BD31-4B8C-83A1-F6EECF244321}">
                <p14:modId xmlns:p14="http://schemas.microsoft.com/office/powerpoint/2010/main" val="957468989"/>
              </p:ext>
            </p:extLst>
          </p:nvPr>
        </p:nvGraphicFramePr>
        <p:xfrm>
          <a:off x="5741988" y="1643063"/>
          <a:ext cx="4464000" cy="4839840"/>
        </p:xfrm>
        <a:graphic>
          <a:graphicData uri="http://schemas.openxmlformats.org/drawingml/2006/table">
            <a:tbl>
              <a:tblPr firstRow="1" bandRow="1">
                <a:tableStyleId>{C083E6E3-FA7D-4D7B-A595-EF9225AFEA82}</a:tableStyleId>
              </a:tblPr>
              <a:tblGrid>
                <a:gridCol w="864000">
                  <a:extLst>
                    <a:ext uri="{9D8B030D-6E8A-4147-A177-3AD203B41FA5}">
                      <a16:colId xmlns:a16="http://schemas.microsoft.com/office/drawing/2014/main" val="1141826776"/>
                    </a:ext>
                  </a:extLst>
                </a:gridCol>
                <a:gridCol w="3600000">
                  <a:extLst>
                    <a:ext uri="{9D8B030D-6E8A-4147-A177-3AD203B41FA5}">
                      <a16:colId xmlns:a16="http://schemas.microsoft.com/office/drawing/2014/main" val="36581074"/>
                    </a:ext>
                  </a:extLst>
                </a:gridCol>
              </a:tblGrid>
              <a:tr h="216000">
                <a:tc>
                  <a:txBody>
                    <a:bodyPr/>
                    <a:lstStyle/>
                    <a:p>
                      <a:r>
                        <a:rPr lang="nb-NO" sz="800" b="1" dirty="0">
                          <a:solidFill>
                            <a:schemeClr val="bg2">
                              <a:lumMod val="50000"/>
                            </a:schemeClr>
                          </a:solidFill>
                        </a:rPr>
                        <a:t>Time</a:t>
                      </a:r>
                    </a:p>
                  </a:txBody>
                  <a:tcPr marL="0" marR="0" marT="0" marB="36000" anchor="b">
                    <a:lnT w="12700" cmpd="sng">
                      <a:noFill/>
                    </a:lnT>
                    <a:lnB w="12700" cap="flat" cmpd="sng" algn="ctr">
                      <a:solidFill>
                        <a:schemeClr val="bg2">
                          <a:lumMod val="50000"/>
                        </a:schemeClr>
                      </a:solidFill>
                      <a:prstDash val="solid"/>
                      <a:round/>
                      <a:headEnd type="none" w="med" len="med"/>
                      <a:tailEnd type="none" w="med" len="med"/>
                    </a:lnB>
                  </a:tcPr>
                </a:tc>
                <a:tc>
                  <a:txBody>
                    <a:bodyPr/>
                    <a:lstStyle/>
                    <a:p>
                      <a:r>
                        <a:rPr lang="nb-NO" sz="800" b="1" dirty="0">
                          <a:solidFill>
                            <a:schemeClr val="bg2">
                              <a:lumMod val="50000"/>
                            </a:schemeClr>
                          </a:solidFill>
                        </a:rPr>
                        <a:t>Content</a:t>
                      </a:r>
                    </a:p>
                  </a:txBody>
                  <a:tcPr marL="0" marR="0" marT="0" marB="36000" anchor="b">
                    <a:lnT w="12700" cmpd="sng">
                      <a:noFill/>
                    </a:lnT>
                    <a:lnB w="12700" cap="flat" cmpd="sng" algn="ctr">
                      <a:solidFill>
                        <a:schemeClr val="bg2">
                          <a:lumMod val="50000"/>
                        </a:schemeClr>
                      </a:solidFill>
                      <a:prstDash val="solid"/>
                      <a:round/>
                      <a:headEnd type="none" w="med" len="med"/>
                      <a:tailEnd type="none" w="med" len="med"/>
                    </a:lnB>
                  </a:tcPr>
                </a:tc>
                <a:extLst>
                  <a:ext uri="{0D108BD9-81ED-4DB2-BD59-A6C34878D82A}">
                    <a16:rowId xmlns:a16="http://schemas.microsoft.com/office/drawing/2014/main" val="3654254129"/>
                  </a:ext>
                </a:extLst>
              </a:tr>
              <a:tr h="252000">
                <a:tc>
                  <a:txBody>
                    <a:bodyPr/>
                    <a:lstStyle/>
                    <a:p>
                      <a:r>
                        <a:rPr lang="nb-NO" sz="900" dirty="0">
                          <a:solidFill>
                            <a:schemeClr val="accent2"/>
                          </a:solidFill>
                        </a:rPr>
                        <a:t>08.00 – 08.15</a:t>
                      </a:r>
                    </a:p>
                  </a:txBody>
                  <a:tcPr marL="0" marR="0" marT="36000" marB="36000">
                    <a:lnT w="12700" cap="flat" cmpd="sng" algn="ctr">
                      <a:solidFill>
                        <a:schemeClr val="bg2">
                          <a:lumMod val="5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a:t>
                      </a:r>
                      <a:r>
                        <a:rPr lang="nb-NO" sz="900" dirty="0"/>
                        <a:t>dolor sit amet, vel ne minim eripuit, ad sint perfecto atomorum mei. Vis id inani denique, rebum tamquam nam ad. Dictas repudiare has et, at reque habemus posidonium vel. Alterum molestie consequat pri an, volumus argumentum et sea.</a:t>
                      </a:r>
                    </a:p>
                  </a:txBody>
                  <a:tcPr marL="0" marR="0" marT="36000" marB="36000">
                    <a:lnT w="12700" cap="flat" cmpd="sng" algn="ctr">
                      <a:solidFill>
                        <a:schemeClr val="bg2">
                          <a:lumMod val="5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4002322936"/>
                  </a:ext>
                </a:extLst>
              </a:tr>
              <a:tr h="252000">
                <a:tc>
                  <a:txBody>
                    <a:bodyPr/>
                    <a:lstStyle/>
                    <a:p>
                      <a:r>
                        <a:rPr lang="nb-NO" sz="900" b="0" dirty="0">
                          <a:solidFill>
                            <a:schemeClr val="accent2"/>
                          </a:solidFill>
                        </a:rPr>
                        <a:t>08.15 – 09.15</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235178973"/>
                  </a:ext>
                </a:extLst>
              </a:tr>
              <a:tr h="252000">
                <a:tc>
                  <a:txBody>
                    <a:bodyPr/>
                    <a:lstStyle/>
                    <a:p>
                      <a:r>
                        <a:rPr lang="nb-NO" sz="900" b="0" dirty="0">
                          <a:solidFill>
                            <a:schemeClr val="accent2"/>
                          </a:solidFill>
                        </a:rPr>
                        <a:t>09.30 – 10.30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 Vis id inani denique, rebum tamquam nam ad.</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2817110271"/>
                  </a:ext>
                </a:extLst>
              </a:tr>
              <a:tr h="252000">
                <a:tc>
                  <a:txBody>
                    <a:bodyPr/>
                    <a:lstStyle/>
                    <a:p>
                      <a:r>
                        <a:rPr lang="nb-NO" sz="900" b="0" dirty="0">
                          <a:solidFill>
                            <a:schemeClr val="accent2"/>
                          </a:solidFill>
                        </a:rPr>
                        <a:t>10.30 – 11.00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 Vis id inani denique, rebum tamquam nam ad. Dictas repudiare has et, at reque habemus posidonium vel.</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3862167567"/>
                  </a:ext>
                </a:extLst>
              </a:tr>
              <a:tr h="252000">
                <a:tc>
                  <a:txBody>
                    <a:bodyPr/>
                    <a:lstStyle/>
                    <a:p>
                      <a:r>
                        <a:rPr lang="nb-NO" sz="900" b="0" dirty="0">
                          <a:solidFill>
                            <a:schemeClr val="accent2"/>
                          </a:solidFill>
                        </a:rPr>
                        <a:t>11.00 – 12.00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1" dirty="0"/>
                        <a:t>Lunch break</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3108672000"/>
                  </a:ext>
                </a:extLst>
              </a:tr>
              <a:tr h="252000">
                <a:tc>
                  <a:txBody>
                    <a:bodyPr/>
                    <a:lstStyle/>
                    <a:p>
                      <a:r>
                        <a:rPr lang="nb-NO" sz="900" b="0" dirty="0">
                          <a:solidFill>
                            <a:schemeClr val="accent2"/>
                          </a:solidFill>
                        </a:rPr>
                        <a:t>12.00 – 13.00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 Vis id inani denique, rebum tamquam nam ad. Dictas repudiare has et, at reque habemus posidonium vel. Alterum molestie consequat pri an, volumus argumentum et sea.</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2638051450"/>
                  </a:ext>
                </a:extLst>
              </a:tr>
              <a:tr h="252000">
                <a:tc>
                  <a:txBody>
                    <a:bodyPr/>
                    <a:lstStyle/>
                    <a:p>
                      <a:r>
                        <a:rPr lang="nb-NO" sz="900" b="0" dirty="0">
                          <a:solidFill>
                            <a:schemeClr val="accent2"/>
                          </a:solidFill>
                        </a:rPr>
                        <a:t>14.00 – 15.00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 Vis id inani denique, rebum tamquam nam ad. Dictas repudiare has et, at reque habemus posidonium vel. Alterum molestie consequat pri an, volumus argumentum et sea.</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3772171114"/>
                  </a:ext>
                </a:extLst>
              </a:tr>
              <a:tr h="252000">
                <a:tc>
                  <a:txBody>
                    <a:bodyPr/>
                    <a:lstStyle/>
                    <a:p>
                      <a:r>
                        <a:rPr lang="nb-NO" sz="900" b="0" dirty="0">
                          <a:solidFill>
                            <a:schemeClr val="accent2"/>
                          </a:solidFill>
                        </a:rPr>
                        <a:t>15.00 – 15.15</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1" dirty="0"/>
                        <a:t>Break</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907300810"/>
                  </a:ext>
                </a:extLst>
              </a:tr>
              <a:tr h="252000">
                <a:tc>
                  <a:txBody>
                    <a:bodyPr/>
                    <a:lstStyle/>
                    <a:p>
                      <a:r>
                        <a:rPr lang="nb-NO" sz="900" b="0" dirty="0">
                          <a:solidFill>
                            <a:schemeClr val="accent2"/>
                          </a:solidFill>
                        </a:rPr>
                        <a:t>15.15 – 15.45</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 Vis id inani denique.</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160098269"/>
                  </a:ext>
                </a:extLst>
              </a:tr>
              <a:tr h="252000">
                <a:tc>
                  <a:txBody>
                    <a:bodyPr/>
                    <a:lstStyle/>
                    <a:p>
                      <a:r>
                        <a:rPr lang="nb-NO" sz="900" b="0" dirty="0">
                          <a:solidFill>
                            <a:schemeClr val="accent2"/>
                          </a:solidFill>
                        </a:rPr>
                        <a:t>15.45 – 16.30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0" dirty="0"/>
                        <a:t>Lorem ipsum dolor sit amet, vel ne minim eripuit, ad sint perfecto atomorum mei. Vis id inani denique, rebum tamquam nam ad. Dictas repudiare has et, at reque habemus posidonium vel.</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17758447"/>
                  </a:ext>
                </a:extLst>
              </a:tr>
              <a:tr h="252000">
                <a:tc>
                  <a:txBody>
                    <a:bodyPr/>
                    <a:lstStyle/>
                    <a:p>
                      <a:r>
                        <a:rPr lang="nb-NO" sz="900" b="0" dirty="0">
                          <a:solidFill>
                            <a:schemeClr val="accent2"/>
                          </a:solidFill>
                        </a:rPr>
                        <a:t>16.30 – 17.30</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tc>
                  <a:txBody>
                    <a:bodyPr/>
                    <a:lstStyle/>
                    <a:p>
                      <a:r>
                        <a:rPr lang="nb-NO" sz="900" b="1" dirty="0"/>
                        <a:t>Dinner</a:t>
                      </a:r>
                    </a:p>
                  </a:txBody>
                  <a:tcPr marL="0" marR="0" marT="36000" marB="36000">
                    <a:lnT w="6350" cap="flat" cmpd="sng" algn="ctr">
                      <a:solidFill>
                        <a:schemeClr val="accent3">
                          <a:lumMod val="60000"/>
                          <a:lumOff val="40000"/>
                        </a:schemeClr>
                      </a:solidFill>
                      <a:prstDash val="solid"/>
                      <a:round/>
                      <a:headEnd type="none" w="med" len="med"/>
                      <a:tailEnd type="none" w="med" len="med"/>
                    </a:lnT>
                    <a:lnB w="6350" cap="flat" cmpd="sng" algn="ctr">
                      <a:solidFill>
                        <a:schemeClr val="accent3">
                          <a:lumMod val="60000"/>
                          <a:lumOff val="40000"/>
                        </a:schemeClr>
                      </a:solidFill>
                      <a:prstDash val="solid"/>
                      <a:round/>
                      <a:headEnd type="none" w="med" len="med"/>
                      <a:tailEnd type="none" w="med" len="med"/>
                    </a:lnB>
                    <a:noFill/>
                  </a:tcPr>
                </a:tc>
                <a:extLst>
                  <a:ext uri="{0D108BD9-81ED-4DB2-BD59-A6C34878D82A}">
                    <a16:rowId xmlns:a16="http://schemas.microsoft.com/office/drawing/2014/main" val="1495173942"/>
                  </a:ext>
                </a:extLst>
              </a:tr>
            </a:tbl>
          </a:graphicData>
        </a:graphic>
      </p:graphicFrame>
    </p:spTree>
    <p:extLst>
      <p:ext uri="{BB962C8B-B14F-4D97-AF65-F5344CB8AC3E}">
        <p14:creationId xmlns:p14="http://schemas.microsoft.com/office/powerpoint/2010/main" val="17697540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atec Solar - A5 Programme 4-pages" id="{01395B49-436C-4CAB-B5F1-19E2B8E51499}" vid="{E591596F-FCD0-4D52-9F9A-14511D84B855}"/>
    </a:ext>
  </a:extLst>
</a:theme>
</file>

<file path=docProps/app.xml><?xml version="1.0" encoding="utf-8"?>
<Properties xmlns="http://schemas.openxmlformats.org/officeDocument/2006/extended-properties" xmlns:vt="http://schemas.openxmlformats.org/officeDocument/2006/docPropsVTypes">
  <Template/>
  <TotalTime>140</TotalTime>
  <Words>328</Words>
  <Application>Microsoft Office PowerPoint</Application>
  <PresentationFormat>Custom</PresentationFormat>
  <Paragraphs>24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Artbox</dc:creator>
  <cp:lastModifiedBy>Tor Fagerhøi</cp:lastModifiedBy>
  <cp:revision>18</cp:revision>
  <dcterms:created xsi:type="dcterms:W3CDTF">2019-06-05T08:30:46Z</dcterms:created>
  <dcterms:modified xsi:type="dcterms:W3CDTF">2019-06-05T12:34:47Z</dcterms:modified>
</cp:coreProperties>
</file>